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sldIdLst>
    <p:sldId id="257" r:id="rId2"/>
    <p:sldId id="399" r:id="rId3"/>
    <p:sldId id="295" r:id="rId4"/>
    <p:sldId id="296" r:id="rId5"/>
    <p:sldId id="297" r:id="rId6"/>
    <p:sldId id="298" r:id="rId7"/>
    <p:sldId id="299" r:id="rId8"/>
    <p:sldId id="362" r:id="rId9"/>
    <p:sldId id="401" r:id="rId10"/>
    <p:sldId id="364" r:id="rId11"/>
    <p:sldId id="365" r:id="rId12"/>
    <p:sldId id="366" r:id="rId13"/>
    <p:sldId id="300" r:id="rId14"/>
    <p:sldId id="403" r:id="rId15"/>
    <p:sldId id="368" r:id="rId16"/>
    <p:sldId id="370" r:id="rId17"/>
    <p:sldId id="369" r:id="rId18"/>
    <p:sldId id="372" r:id="rId19"/>
    <p:sldId id="371" r:id="rId20"/>
    <p:sldId id="373" r:id="rId21"/>
    <p:sldId id="367" r:id="rId22"/>
    <p:sldId id="402" r:id="rId23"/>
    <p:sldId id="393" r:id="rId24"/>
    <p:sldId id="301" r:id="rId25"/>
    <p:sldId id="302" r:id="rId26"/>
    <p:sldId id="303" r:id="rId27"/>
    <p:sldId id="304" r:id="rId28"/>
    <p:sldId id="305" r:id="rId29"/>
    <p:sldId id="374" r:id="rId30"/>
    <p:sldId id="375" r:id="rId31"/>
    <p:sldId id="376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94" r:id="rId41"/>
    <p:sldId id="388" r:id="rId42"/>
    <p:sldId id="387" r:id="rId43"/>
    <p:sldId id="389" r:id="rId44"/>
    <p:sldId id="396" r:id="rId45"/>
    <p:sldId id="397" r:id="rId46"/>
    <p:sldId id="398" r:id="rId47"/>
    <p:sldId id="314" r:id="rId48"/>
    <p:sldId id="315" r:id="rId49"/>
    <p:sldId id="406" r:id="rId50"/>
    <p:sldId id="404" r:id="rId51"/>
    <p:sldId id="316" r:id="rId52"/>
    <p:sldId id="317" r:id="rId53"/>
    <p:sldId id="318" r:id="rId54"/>
    <p:sldId id="405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90" r:id="rId65"/>
    <p:sldId id="328" r:id="rId66"/>
    <p:sldId id="329" r:id="rId67"/>
    <p:sldId id="330" r:id="rId68"/>
    <p:sldId id="331" r:id="rId69"/>
    <p:sldId id="332" r:id="rId70"/>
    <p:sldId id="333" r:id="rId71"/>
    <p:sldId id="377" r:id="rId72"/>
    <p:sldId id="378" r:id="rId73"/>
    <p:sldId id="379" r:id="rId74"/>
    <p:sldId id="380" r:id="rId75"/>
    <p:sldId id="381" r:id="rId76"/>
    <p:sldId id="334" r:id="rId77"/>
    <p:sldId id="335" r:id="rId78"/>
    <p:sldId id="336" r:id="rId79"/>
    <p:sldId id="337" r:id="rId80"/>
    <p:sldId id="338" r:id="rId81"/>
    <p:sldId id="339" r:id="rId82"/>
    <p:sldId id="382" r:id="rId83"/>
    <p:sldId id="383" r:id="rId84"/>
    <p:sldId id="340" r:id="rId85"/>
    <p:sldId id="341" r:id="rId86"/>
    <p:sldId id="384" r:id="rId87"/>
    <p:sldId id="342" r:id="rId88"/>
    <p:sldId id="343" r:id="rId89"/>
    <p:sldId id="344" r:id="rId90"/>
    <p:sldId id="345" r:id="rId91"/>
    <p:sldId id="346" r:id="rId92"/>
    <p:sldId id="351" r:id="rId93"/>
    <p:sldId id="352" r:id="rId94"/>
    <p:sldId id="407" r:id="rId95"/>
    <p:sldId id="353" r:id="rId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30" y="4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peakerdeck.com/jennybc/object-of-type-closure-is-not-subsettable" TargetMode="Externa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11063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952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>
                <a:hlinkClick r:id="rId5"/>
              </a:rPr>
              <a:t>https://speakerdeck.com/jennybc/object-of-type-closure-is-not-subsettable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4553</Words>
  <Application>Microsoft Office PowerPoint</Application>
  <PresentationFormat>Custom</PresentationFormat>
  <Paragraphs>835</Paragraphs>
  <Slides>95</Slides>
  <Notes>2</Notes>
  <HiddenSlides>4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Source Sans Pro</vt:lpstr>
      <vt:lpstr>Source Sans Pro ExtraLight</vt:lpstr>
      <vt:lpstr>Source Sans Pro Light</vt:lpstr>
      <vt:lpstr>Source Sans Pro Semibold</vt:lpstr>
      <vt:lpstr>White</vt:lpstr>
      <vt:lpstr>Iteration with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68</cp:revision>
  <dcterms:modified xsi:type="dcterms:W3CDTF">2020-02-07T11:13:53Z</dcterms:modified>
</cp:coreProperties>
</file>